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BA72C2-6908-4964-8F35-64EC1A0E141B}" v="4" dt="2022-08-05T10:40:20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21CA9AF-5290-4331-8DFC-884F4745BD6E}"/>
    <pc:docChg chg="custSel modSld">
      <pc:chgData name="ACEM2-12 ac33811s(長岡高専)" userId="23a13dd6-4f67-4098-a421-2c8fc957ee28" providerId="ADAL" clId="{121CA9AF-5290-4331-8DFC-884F4745BD6E}" dt="2022-05-06T13:44:52.328" v="3" actId="164"/>
      <pc:docMkLst>
        <pc:docMk/>
      </pc:docMkLst>
      <pc:sldChg chg="addSp delSp modSp mod">
        <pc:chgData name="ACEM2-12 ac33811s(長岡高専)" userId="23a13dd6-4f67-4098-a421-2c8fc957ee28" providerId="ADAL" clId="{121CA9AF-5290-4331-8DFC-884F4745BD6E}" dt="2022-05-06T13:44:52.328" v="3" actId="164"/>
        <pc:sldMkLst>
          <pc:docMk/>
          <pc:sldMk cId="2713150928" sldId="282"/>
        </pc:sldMkLst>
        <pc:spChg chg="mod topLvl">
          <ac:chgData name="ACEM2-12 ac33811s(長岡高専)" userId="23a13dd6-4f67-4098-a421-2c8fc957ee28" providerId="ADAL" clId="{121CA9AF-5290-4331-8DFC-884F4745BD6E}" dt="2022-05-06T13:44:52.328" v="3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21CA9AF-5290-4331-8DFC-884F4745BD6E}" dt="2022-05-06T13:44:52.328" v="3" actId="164"/>
          <ac:grpSpMkLst>
            <pc:docMk/>
            <pc:sldMk cId="2713150928" sldId="282"/>
            <ac:grpSpMk id="4" creationId="{A2E042AC-AFF2-4DBC-AC21-02FA18152621}"/>
          </ac:grpSpMkLst>
        </pc:grpChg>
        <pc:grpChg chg="del">
          <ac:chgData name="ACEM2-12 ac33811s(長岡高専)" userId="23a13dd6-4f67-4098-a421-2c8fc957ee28" providerId="ADAL" clId="{121CA9AF-5290-4331-8DFC-884F4745BD6E}" dt="2022-05-06T13:44:46.490" v="0" actId="478"/>
          <ac:grpSpMkLst>
            <pc:docMk/>
            <pc:sldMk cId="2713150928" sldId="282"/>
            <ac:grpSpMk id="14" creationId="{04F38742-02AA-4A86-8E10-D412D0E02D65}"/>
          </ac:grpSpMkLst>
        </pc:grpChg>
        <pc:picChg chg="add mod ord">
          <ac:chgData name="ACEM2-12 ac33811s(長岡高専)" userId="23a13dd6-4f67-4098-a421-2c8fc957ee28" providerId="ADAL" clId="{121CA9AF-5290-4331-8DFC-884F4745BD6E}" dt="2022-05-06T13:44:52.328" v="3" actId="164"/>
          <ac:picMkLst>
            <pc:docMk/>
            <pc:sldMk cId="2713150928" sldId="282"/>
            <ac:picMk id="3" creationId="{F26077A4-2012-4703-AACC-D7EE9FE24503}"/>
          </ac:picMkLst>
        </pc:picChg>
        <pc:picChg chg="del topLvl">
          <ac:chgData name="ACEM2-12 ac33811s(長岡高専)" userId="23a13dd6-4f67-4098-a421-2c8fc957ee28" providerId="ADAL" clId="{121CA9AF-5290-4331-8DFC-884F4745BD6E}" dt="2022-05-06T13:44:46.490" v="0" actId="478"/>
          <ac:picMkLst>
            <pc:docMk/>
            <pc:sldMk cId="2713150928" sldId="282"/>
            <ac:picMk id="12" creationId="{439A27F8-6215-63FF-DC33-BCFF0DE44EC4}"/>
          </ac:picMkLst>
        </pc:picChg>
      </pc:sldChg>
    </pc:docChg>
  </pc:docChgLst>
  <pc:docChgLst>
    <pc:chgData name="ACEM2-12 ac33811s(長岡高専)" userId="23a13dd6-4f67-4098-a421-2c8fc957ee28" providerId="ADAL" clId="{2CC6F647-FD63-4785-80D4-E216382C5C73}"/>
    <pc:docChg chg="custSel addSld delSld modSld">
      <pc:chgData name="ACEM2-12 ac33811s(長岡高専)" userId="23a13dd6-4f67-4098-a421-2c8fc957ee28" providerId="ADAL" clId="{2CC6F647-FD63-4785-80D4-E216382C5C73}" dt="2022-07-06T08:18:27.665" v="155" actId="164"/>
      <pc:docMkLst>
        <pc:docMk/>
      </pc:docMkLst>
      <pc:sldChg chg="del">
        <pc:chgData name="ACEM2-12 ac33811s(長岡高専)" userId="23a13dd6-4f67-4098-a421-2c8fc957ee28" providerId="ADAL" clId="{2CC6F647-FD63-4785-80D4-E216382C5C73}" dt="2022-07-06T08:08:31.128" v="0" actId="47"/>
        <pc:sldMkLst>
          <pc:docMk/>
          <pc:sldMk cId="745439418" sldId="256"/>
        </pc:sldMkLst>
      </pc:sldChg>
      <pc:sldChg chg="addSp delSp modSp new mod">
        <pc:chgData name="ACEM2-12 ac33811s(長岡高専)" userId="23a13dd6-4f67-4098-a421-2c8fc957ee28" providerId="ADAL" clId="{2CC6F647-FD63-4785-80D4-E216382C5C73}" dt="2022-07-06T08:18:27.665" v="155" actId="164"/>
        <pc:sldMkLst>
          <pc:docMk/>
          <pc:sldMk cId="1632085783" sldId="256"/>
        </pc:sldMkLst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2" creationId="{11276045-C3B2-DA2A-D4E1-2416CA6A7D00}"/>
          </ac:spMkLst>
        </pc:spChg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3" creationId="{B5A2223C-C775-DF4D-AB43-540C24831FBA}"/>
          </ac:spMkLst>
        </pc:spChg>
        <pc:grpChg chg="add mod">
          <ac:chgData name="ACEM2-12 ac33811s(長岡高専)" userId="23a13dd6-4f67-4098-a421-2c8fc957ee28" providerId="ADAL" clId="{2CC6F647-FD63-4785-80D4-E216382C5C73}" dt="2022-07-06T08:18:27.665" v="155" actId="164"/>
          <ac:grpSpMkLst>
            <pc:docMk/>
            <pc:sldMk cId="1632085783" sldId="256"/>
            <ac:grpSpMk id="85" creationId="{4FA5AE2E-AA7C-DF0F-CAE1-53D9B10D2097}"/>
          </ac:grpSpMkLst>
        </pc:grpChg>
        <pc:picChg chg="add mod">
          <ac:chgData name="ACEM2-12 ac33811s(長岡高専)" userId="23a13dd6-4f67-4098-a421-2c8fc957ee28" providerId="ADAL" clId="{2CC6F647-FD63-4785-80D4-E216382C5C73}" dt="2022-07-06T08:18:27.665" v="155" actId="164"/>
          <ac:picMkLst>
            <pc:docMk/>
            <pc:sldMk cId="1632085783" sldId="256"/>
            <ac:picMk id="5" creationId="{8C526290-5A1E-26F1-FECD-886CAF503227}"/>
          </ac:picMkLst>
        </pc:pic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" creationId="{FD48E553-FB3A-B1E5-66DA-3853C434AA6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9" creationId="{C96D85CE-FF5F-F468-AE12-9FA475F40A7F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3" creationId="{0766FF0C-253E-894A-C3D1-12D7552FC7C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6" creationId="{0087CBFA-5D58-32CA-8ABC-5FA5EF6E493D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7" creationId="{1D236186-4EFD-AB25-B155-9879A69E553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8" creationId="{D9726A18-E28E-90DA-DAA1-E750F81E606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3" creationId="{F0F279DD-E809-EC92-8220-BCB5D494DA2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4" creationId="{9E066832-4557-31C6-48EF-86DA77E274E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5" creationId="{52C9F243-1E62-0D13-81A4-44C04BC67540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9" creationId="{B257409F-61B4-9C9B-D337-42710B6D68A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2" creationId="{57FCBC3C-CE6D-76B7-75D4-8872897FFF8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7" creationId="{C933A6C1-CD97-67E9-8906-C2B631C708E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8" creationId="{D1854E6C-F4B5-52F6-AF90-1314407573C6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41" creationId="{D5C6BB6C-B2D0-2B08-9098-A37D7F9B4D9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58" creationId="{2E6ACE30-CB24-D0FC-E88C-5EB86DD3F849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66" creationId="{6A7AAF13-9C74-54A2-AA6B-21AAA904899E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0" creationId="{8591D1BE-94FA-1380-80D6-468BE0225727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4" creationId="{19B17E7B-473B-8546-64F3-6FFE09DF3C5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6" creationId="{D0794B2F-0BE3-B4ED-2A3F-6786E5ADB17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8" creationId="{7F44443F-60F7-E3C0-781C-D16037D2B5BA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0" creationId="{21A1EF4E-5C4C-175F-B47B-143C22A52F0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2" creationId="{358D0390-F68E-88B8-BAB2-EDAD43B94A75}"/>
          </ac:cxnSpMkLst>
        </pc:cxnChg>
      </pc:sldChg>
      <pc:sldChg chg="del">
        <pc:chgData name="ACEM2-12 ac33811s(長岡高専)" userId="23a13dd6-4f67-4098-a421-2c8fc957ee28" providerId="ADAL" clId="{2CC6F647-FD63-4785-80D4-E216382C5C73}" dt="2022-07-06T08:08:31.770" v="1" actId="47"/>
        <pc:sldMkLst>
          <pc:docMk/>
          <pc:sldMk cId="2743801698" sldId="257"/>
        </pc:sldMkLst>
      </pc:sldChg>
    </pc:docChg>
  </pc:docChgLst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  <pc:docChgLst>
    <pc:chgData name="ACEM2-12 ac33811s(長岡高専)" userId="23a13dd6-4f67-4098-a421-2c8fc957ee28" providerId="ADAL" clId="{A2B36D9D-DD30-4908-8A0B-8B43E29C24D7}"/>
    <pc:docChg chg="undo custSel addSld delSld modSld">
      <pc:chgData name="ACEM2-12 ac33811s(長岡高専)" userId="23a13dd6-4f67-4098-a421-2c8fc957ee28" providerId="ADAL" clId="{A2B36D9D-DD30-4908-8A0B-8B43E29C24D7}" dt="2022-06-06T04:49:55.101" v="132" actId="164"/>
      <pc:docMkLst>
        <pc:docMk/>
      </pc:docMkLst>
      <pc:sldChg chg="addSp delSp modSp new mod">
        <pc:chgData name="ACEM2-12 ac33811s(長岡高専)" userId="23a13dd6-4f67-4098-a421-2c8fc957ee28" providerId="ADAL" clId="{A2B36D9D-DD30-4908-8A0B-8B43E29C24D7}" dt="2022-06-04T12:03:26.514" v="24" actId="164"/>
        <pc:sldMkLst>
          <pc:docMk/>
          <pc:sldMk cId="745439418" sldId="256"/>
        </pc:sldMkLst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2" creationId="{FC5FAF7D-33B3-77FE-6E0D-6CE4496E4028}"/>
          </ac:spMkLst>
        </pc:spChg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3" creationId="{73F15E31-20CE-D65A-EF01-05DE3F410CE0}"/>
          </ac:spMkLst>
        </pc:spChg>
        <pc:spChg chg="add del mod">
          <ac:chgData name="ACEM2-12 ac33811s(長岡高専)" userId="23a13dd6-4f67-4098-a421-2c8fc957ee28" providerId="ADAL" clId="{A2B36D9D-DD30-4908-8A0B-8B43E29C24D7}" dt="2022-06-04T12:03:06.977" v="17" actId="478"/>
          <ac:spMkLst>
            <pc:docMk/>
            <pc:sldMk cId="745439418" sldId="256"/>
            <ac:spMk id="6" creationId="{818639C5-6802-CED4-7F12-5BCE5D973DAC}"/>
          </ac:spMkLst>
        </pc:spChg>
        <pc:spChg chg="add mod">
          <ac:chgData name="ACEM2-12 ac33811s(長岡高専)" userId="23a13dd6-4f67-4098-a421-2c8fc957ee28" providerId="ADAL" clId="{A2B36D9D-DD30-4908-8A0B-8B43E29C24D7}" dt="2022-06-04T12:03:26.514" v="24" actId="164"/>
          <ac:spMkLst>
            <pc:docMk/>
            <pc:sldMk cId="745439418" sldId="256"/>
            <ac:spMk id="7" creationId="{9701F5D6-EF06-852F-BB26-F95BBE63FC6E}"/>
          </ac:spMkLst>
        </pc:spChg>
        <pc:grpChg chg="add mod">
          <ac:chgData name="ACEM2-12 ac33811s(長岡高専)" userId="23a13dd6-4f67-4098-a421-2c8fc957ee28" providerId="ADAL" clId="{A2B36D9D-DD30-4908-8A0B-8B43E29C24D7}" dt="2022-06-04T12:03:26.514" v="24" actId="164"/>
          <ac:grpSpMkLst>
            <pc:docMk/>
            <pc:sldMk cId="745439418" sldId="256"/>
            <ac:grpSpMk id="8" creationId="{E874BC63-E3B0-BE66-8F40-B6AAC0FA36BC}"/>
          </ac:grpSpMkLst>
        </pc:grpChg>
        <pc:picChg chg="add mod modCrop">
          <ac:chgData name="ACEM2-12 ac33811s(長岡高専)" userId="23a13dd6-4f67-4098-a421-2c8fc957ee28" providerId="ADAL" clId="{A2B36D9D-DD30-4908-8A0B-8B43E29C24D7}" dt="2022-06-04T12:03:26.514" v="24" actId="164"/>
          <ac:picMkLst>
            <pc:docMk/>
            <pc:sldMk cId="745439418" sldId="256"/>
            <ac:picMk id="5" creationId="{A201169C-9B37-E5D4-A545-B4BBBBFBC5D7}"/>
          </ac:picMkLst>
        </pc:pic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460712585" sldId="256"/>
        </pc:sldMkLst>
      </pc:sldChg>
      <pc:sldChg chg="addSp delSp modSp new mod">
        <pc:chgData name="ACEM2-12 ac33811s(長岡高専)" userId="23a13dd6-4f67-4098-a421-2c8fc957ee28" providerId="ADAL" clId="{A2B36D9D-DD30-4908-8A0B-8B43E29C24D7}" dt="2022-06-06T04:49:55.101" v="132" actId="164"/>
        <pc:sldMkLst>
          <pc:docMk/>
          <pc:sldMk cId="2743801698" sldId="257"/>
        </pc:sldMkLst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2" creationId="{865BAEAA-BA83-9D5B-51BD-3D7848A6C306}"/>
          </ac:spMkLst>
        </pc:spChg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3" creationId="{B8EAD369-A82A-85BE-31BF-05FC320503AB}"/>
          </ac:spMkLst>
        </pc:spChg>
        <pc:grpChg chg="add mod">
          <ac:chgData name="ACEM2-12 ac33811s(長岡高専)" userId="23a13dd6-4f67-4098-a421-2c8fc957ee28" providerId="ADAL" clId="{A2B36D9D-DD30-4908-8A0B-8B43E29C24D7}" dt="2022-06-06T04:49:55.101" v="132" actId="164"/>
          <ac:grpSpMkLst>
            <pc:docMk/>
            <pc:sldMk cId="2743801698" sldId="257"/>
            <ac:grpSpMk id="92" creationId="{0FD4638F-7A1E-4DA5-1B54-D1FD104E1C9E}"/>
          </ac:grpSpMkLst>
        </pc:grpChg>
        <pc:picChg chg="add mod">
          <ac:chgData name="ACEM2-12 ac33811s(長岡高専)" userId="23a13dd6-4f67-4098-a421-2c8fc957ee28" providerId="ADAL" clId="{A2B36D9D-DD30-4908-8A0B-8B43E29C24D7}" dt="2022-06-06T04:49:55.101" v="132" actId="164"/>
          <ac:picMkLst>
            <pc:docMk/>
            <pc:sldMk cId="2743801698" sldId="257"/>
            <ac:picMk id="5" creationId="{EDE39E08-A01B-83A1-93CB-54BBA8E4C386}"/>
          </ac:picMkLst>
        </pc:picChg>
        <pc:cxnChg chg="add del mod">
          <ac:chgData name="ACEM2-12 ac33811s(長岡高専)" userId="23a13dd6-4f67-4098-a421-2c8fc957ee28" providerId="ADAL" clId="{A2B36D9D-DD30-4908-8A0B-8B43E29C24D7}" dt="2022-06-06T04:43:07.974" v="33" actId="478"/>
          <ac:cxnSpMkLst>
            <pc:docMk/>
            <pc:sldMk cId="2743801698" sldId="257"/>
            <ac:cxnSpMk id="7" creationId="{3BDAD515-4D57-3C76-C743-94E37F093E5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0" creationId="{763A1E3B-5A2E-1DDF-70F6-46313B93583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1" creationId="{E6485C1B-1372-9884-2EFE-6811302ECB0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4" creationId="{DEEB422E-7D8E-387A-51A0-26159D809C2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0" creationId="{361108CC-466E-A022-967C-910B748F50C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1" creationId="{9EAE8BBD-79FD-F5BD-7F5E-26196710E700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2" creationId="{E8706D8D-9413-57B5-FB7C-71BCE1DD11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6" creationId="{23282638-0144-6BA8-2D22-E5E508355D1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7" creationId="{CE025551-FD7C-C36B-8D5D-58E9375D822B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8" creationId="{496D4BD8-3984-6CE4-BD92-AF0A395061B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6" creationId="{AE60317B-3A24-4AF9-CA65-745C1612718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8" creationId="{412C37EB-828E-15EE-A3EB-E1EA893C24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1" creationId="{39075244-1806-3951-7439-7324D4DEDE2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2" creationId="{AF69501E-C880-A3C2-FE96-407EE0B59A1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3" creationId="{EE6259AE-3356-866A-AAAF-F54C72AD2E2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7" creationId="{9F7D4DC9-9055-C409-A404-875CABFDC3D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8" creationId="{580311EA-BF72-045B-1391-27BE98760D1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9" creationId="{DB303F91-C450-416E-1127-FF45FA344C4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79" creationId="{ED1F4ADD-3110-44A1-B382-A7C84DC14E5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0" creationId="{9C6D689E-AE2E-EF98-FE09-BFDC96C325F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1" creationId="{0D484F8A-BDCB-A8AE-650E-4B7276AC2C41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3" creationId="{265A684D-9488-C5D9-E452-EE02ADDB86C2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7" creationId="{708831A8-6349-A6F5-75FF-9337F0FE6E6B}"/>
          </ac:cxnSpMkLst>
        </pc:cxn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46493830" sldId="25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27901550" sldId="25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555673447" sldId="25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3675071" sldId="26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62063251" sldId="26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37924466" sldId="26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40249737" sldId="26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229629120" sldId="26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436377013" sldId="26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692132879" sldId="26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069071799" sldId="26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19241504" sldId="26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51330319" sldId="26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757059252" sldId="27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20203919" sldId="27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723399026" sldId="27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812058407" sldId="27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839024257" sldId="27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19507440" sldId="27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514155651" sldId="27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02507675" sldId="27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59220820" sldId="27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993888171" sldId="27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69712454" sldId="28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18461245" sldId="28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13150928" sldId="28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82478652" sldId="283"/>
        </pc:sldMkLst>
      </pc:sldChg>
    </pc:docChg>
  </pc:docChgLst>
  <pc:docChgLst>
    <pc:chgData name="ACEM2-12 ac33811s(長岡高専)" userId="23a13dd6-4f67-4098-a421-2c8fc957ee28" providerId="ADAL" clId="{54BA72C2-6908-4964-8F35-64EC1A0E141B}"/>
    <pc:docChg chg="custSel addSld modSld">
      <pc:chgData name="ACEM2-12 ac33811s(長岡高専)" userId="23a13dd6-4f67-4098-a421-2c8fc957ee28" providerId="ADAL" clId="{54BA72C2-6908-4964-8F35-64EC1A0E141B}" dt="2022-08-05T11:20:57.752" v="21" actId="1076"/>
      <pc:docMkLst>
        <pc:docMk/>
      </pc:docMkLst>
      <pc:sldChg chg="addSp delSp modSp mod">
        <pc:chgData name="ACEM2-12 ac33811s(長岡高専)" userId="23a13dd6-4f67-4098-a421-2c8fc957ee28" providerId="ADAL" clId="{54BA72C2-6908-4964-8F35-64EC1A0E141B}" dt="2022-08-05T10:40:23.569" v="17" actId="1076"/>
        <pc:sldMkLst>
          <pc:docMk/>
          <pc:sldMk cId="1632085783" sldId="256"/>
        </pc:sldMkLst>
        <pc:grpChg chg="del">
          <ac:chgData name="ACEM2-12 ac33811s(長岡高専)" userId="23a13dd6-4f67-4098-a421-2c8fc957ee28" providerId="ADAL" clId="{54BA72C2-6908-4964-8F35-64EC1A0E141B}" dt="2022-08-05T10:38:40.302" v="0" actId="478"/>
          <ac:grpSpMkLst>
            <pc:docMk/>
            <pc:sldMk cId="1632085783" sldId="256"/>
            <ac:grpSpMk id="85" creationId="{4FA5AE2E-AA7C-DF0F-CAE1-53D9B10D2097}"/>
          </ac:grpSpMkLst>
        </pc:grpChg>
        <pc:picChg chg="add mod">
          <ac:chgData name="ACEM2-12 ac33811s(長岡高専)" userId="23a13dd6-4f67-4098-a421-2c8fc957ee28" providerId="ADAL" clId="{54BA72C2-6908-4964-8F35-64EC1A0E141B}" dt="2022-08-05T10:39:20.036" v="4"/>
          <ac:picMkLst>
            <pc:docMk/>
            <pc:sldMk cId="1632085783" sldId="256"/>
            <ac:picMk id="3" creationId="{6333B3AF-6C7D-3329-6BB0-F2D1DDE47774}"/>
          </ac:picMkLst>
        </pc:picChg>
        <pc:cxnChg chg="add mod">
          <ac:chgData name="ACEM2-12 ac33811s(長岡高専)" userId="23a13dd6-4f67-4098-a421-2c8fc957ee28" providerId="ADAL" clId="{54BA72C2-6908-4964-8F35-64EC1A0E141B}" dt="2022-08-05T10:39:58.624" v="12" actId="14100"/>
          <ac:cxnSpMkLst>
            <pc:docMk/>
            <pc:sldMk cId="1632085783" sldId="256"/>
            <ac:cxnSpMk id="6" creationId="{2F97DCB0-13FD-1AAA-9254-B55BA323E2E2}"/>
          </ac:cxnSpMkLst>
        </pc:cxnChg>
        <pc:cxnChg chg="add mod">
          <ac:chgData name="ACEM2-12 ac33811s(長岡高専)" userId="23a13dd6-4f67-4098-a421-2c8fc957ee28" providerId="ADAL" clId="{54BA72C2-6908-4964-8F35-64EC1A0E141B}" dt="2022-08-05T10:40:13.946" v="15" actId="14100"/>
          <ac:cxnSpMkLst>
            <pc:docMk/>
            <pc:sldMk cId="1632085783" sldId="256"/>
            <ac:cxnSpMk id="30" creationId="{625AFB33-E06E-3EAD-CBC6-E8E00C433928}"/>
          </ac:cxnSpMkLst>
        </pc:cxnChg>
        <pc:cxnChg chg="add mod">
          <ac:chgData name="ACEM2-12 ac33811s(長岡高専)" userId="23a13dd6-4f67-4098-a421-2c8fc957ee28" providerId="ADAL" clId="{54BA72C2-6908-4964-8F35-64EC1A0E141B}" dt="2022-08-05T10:40:23.569" v="17" actId="1076"/>
          <ac:cxnSpMkLst>
            <pc:docMk/>
            <pc:sldMk cId="1632085783" sldId="256"/>
            <ac:cxnSpMk id="34" creationId="{A83CCD1D-8FC8-3F06-7B51-C500F910B4A0}"/>
          </ac:cxnSpMkLst>
        </pc:cxnChg>
      </pc:sldChg>
      <pc:sldChg chg="addSp delSp modSp new mod">
        <pc:chgData name="ACEM2-12 ac33811s(長岡高専)" userId="23a13dd6-4f67-4098-a421-2c8fc957ee28" providerId="ADAL" clId="{54BA72C2-6908-4964-8F35-64EC1A0E141B}" dt="2022-08-05T11:20:57.752" v="21" actId="1076"/>
        <pc:sldMkLst>
          <pc:docMk/>
          <pc:sldMk cId="532890921" sldId="257"/>
        </pc:sldMkLst>
        <pc:spChg chg="del">
          <ac:chgData name="ACEM2-12 ac33811s(長岡高専)" userId="23a13dd6-4f67-4098-a421-2c8fc957ee28" providerId="ADAL" clId="{54BA72C2-6908-4964-8F35-64EC1A0E141B}" dt="2022-08-05T11:20:47.162" v="19" actId="478"/>
          <ac:spMkLst>
            <pc:docMk/>
            <pc:sldMk cId="532890921" sldId="257"/>
            <ac:spMk id="2" creationId="{2E8F99C8-9616-2FA6-9187-FE269876F63B}"/>
          </ac:spMkLst>
        </pc:spChg>
        <pc:spChg chg="del">
          <ac:chgData name="ACEM2-12 ac33811s(長岡高専)" userId="23a13dd6-4f67-4098-a421-2c8fc957ee28" providerId="ADAL" clId="{54BA72C2-6908-4964-8F35-64EC1A0E141B}" dt="2022-08-05T11:20:47.162" v="19" actId="478"/>
          <ac:spMkLst>
            <pc:docMk/>
            <pc:sldMk cId="532890921" sldId="257"/>
            <ac:spMk id="3" creationId="{682ED79A-6507-AC4B-5953-8581FC658EA9}"/>
          </ac:spMkLst>
        </pc:spChg>
        <pc:picChg chg="add mod">
          <ac:chgData name="ACEM2-12 ac33811s(長岡高専)" userId="23a13dd6-4f67-4098-a421-2c8fc957ee28" providerId="ADAL" clId="{54BA72C2-6908-4964-8F35-64EC1A0E141B}" dt="2022-08-05T11:20:57.752" v="21" actId="1076"/>
          <ac:picMkLst>
            <pc:docMk/>
            <pc:sldMk cId="532890921" sldId="257"/>
            <ac:picMk id="5" creationId="{22C0F0C2-6B44-1E08-6FEB-C6AD58DD67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2022/8/5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333B3AF-6C7D-3329-6BB0-F2D1DDE4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F97DCB0-13FD-1AAA-9254-B55BA323E2E2}"/>
              </a:ext>
            </a:extLst>
          </p:cNvPr>
          <p:cNvCxnSpPr>
            <a:cxnSpLocks/>
          </p:cNvCxnSpPr>
          <p:nvPr/>
        </p:nvCxnSpPr>
        <p:spPr>
          <a:xfrm>
            <a:off x="7963593" y="4505498"/>
            <a:ext cx="0" cy="14048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25AFB33-E06E-3EAD-CBC6-E8E00C433928}"/>
              </a:ext>
            </a:extLst>
          </p:cNvPr>
          <p:cNvCxnSpPr>
            <a:cxnSpLocks/>
          </p:cNvCxnSpPr>
          <p:nvPr/>
        </p:nvCxnSpPr>
        <p:spPr>
          <a:xfrm>
            <a:off x="4322618" y="5910349"/>
            <a:ext cx="36409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A83CCD1D-8FC8-3F06-7B51-C500F910B4A0}"/>
              </a:ext>
            </a:extLst>
          </p:cNvPr>
          <p:cNvCxnSpPr>
            <a:cxnSpLocks/>
          </p:cNvCxnSpPr>
          <p:nvPr/>
        </p:nvCxnSpPr>
        <p:spPr>
          <a:xfrm>
            <a:off x="4342015" y="4505498"/>
            <a:ext cx="0" cy="14048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8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C0F0C2-6B44-1E08-6FEB-C6AD58DD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70" y="1523734"/>
            <a:ext cx="614448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2022-08-05T11:21:05Z</dcterms:modified>
</cp:coreProperties>
</file>